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7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7e46ca62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7e46ca62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51fc2120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51fc2120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0421700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0421700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0421700c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0421700c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7e46ca62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7e46ca62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042170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0421700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421700c3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421700c3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0421700c3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0421700c3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0421700c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0421700c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51fc2120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51fc2120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51fc2120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51fc2120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04216ffc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04216ffc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51fc2120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51fc2120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1fc2120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1fc2120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04216ffc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04216ffc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51fc2120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51fc2120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04216ffc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04216ffc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e46ca62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7e46ca62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351C7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Leveraging Fitness Studio Preferences of people to attract growth of newer businesses and promote investments.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main goal is to generate metric that would help the corporations/franchises to decide marketing/expansion plans.</a:t>
            </a:r>
            <a:endParaRPr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l="21954" t="27631" b="3648"/>
          <a:stretch/>
        </p:blipFill>
        <p:spPr>
          <a:xfrm>
            <a:off x="1105600" y="571500"/>
            <a:ext cx="6713750" cy="332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1059425" y="4139050"/>
            <a:ext cx="6806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visualization shows us the trend of the Average ratings of Gyms in Arizona State.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471900" y="1714500"/>
            <a:ext cx="8222100" cy="3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Data analysis we considered all the reviews of the customers related to various fitness studios and established a connection between the reviews and fitness studios preferred by the users for a particular city.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analysis we can find which fitness studios are prefered by people of that city. For example People of Phoenix prefered Yoga while people of Tempe prefered Gym.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we can find why a studio is not prefered and how we can make it more preferable.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48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 idx="4294967295"/>
          </p:nvPr>
        </p:nvSpPr>
        <p:spPr>
          <a:xfrm>
            <a:off x="107575" y="1279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After Preprocessing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8325"/>
            <a:ext cx="8655849" cy="397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l="21346" t="27633" b="4721"/>
          <a:stretch/>
        </p:blipFill>
        <p:spPr>
          <a:xfrm>
            <a:off x="1189150" y="311725"/>
            <a:ext cx="6765701" cy="269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600075" y="3011100"/>
            <a:ext cx="7865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visualization shows the Average rating received by a specific Fitness Studio. Here each line represents a Fitness Studio. The x-axis has time and y-axis has the average ratings.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0" y="3767625"/>
            <a:ext cx="84654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As we can see the dataset is more inclined towards positive reviews, we have considered 4,5 ratings as positive review and 1,2,3 as negative reviews.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Also 3 could be considered separately for a standard balanced dataset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00" y="75000"/>
            <a:ext cx="86999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 l="12794" t="37345" r="35986" b="25954"/>
          <a:stretch/>
        </p:blipFill>
        <p:spPr>
          <a:xfrm>
            <a:off x="839500" y="1194025"/>
            <a:ext cx="7473374" cy="28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/>
        </p:nvSpPr>
        <p:spPr>
          <a:xfrm>
            <a:off x="977275" y="338125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Result: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l="8672" r="43283"/>
          <a:stretch/>
        </p:blipFill>
        <p:spPr>
          <a:xfrm>
            <a:off x="666750" y="152400"/>
            <a:ext cx="3905249" cy="4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2400"/>
            <a:ext cx="3955250" cy="40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176275" y="4408725"/>
            <a:ext cx="33063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023175" y="4287600"/>
            <a:ext cx="3371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Positive Keywords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5180850" y="4327900"/>
            <a:ext cx="3097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Negative Keywords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04075"/>
            <a:ext cx="4485551" cy="38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208350" y="4353625"/>
            <a:ext cx="7779600" cy="1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Positive Keywords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4430775" y="4353625"/>
            <a:ext cx="63093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Negative Keywords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50" y="504075"/>
            <a:ext cx="4304126" cy="388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 in Production Environment</a:t>
            </a:r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1"/>
          </p:nvPr>
        </p:nvSpPr>
        <p:spPr>
          <a:xfrm>
            <a:off x="471900" y="1934400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city filter business by category Active Life/Fitness Instruction(Upto 200k business, 20M+ reviews).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indexes on elasticsearch based on metric to be evaluated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both macro and micro level metric on Kibana to derive insight.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used only Unigram but the feature will be more robust and useful after we use bigram and trigrams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Who is it for?</a:t>
            </a:r>
            <a:endParaRPr sz="2000"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Primarily for entrepreneurs who want to open new Fitness Studios.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Secondarily, for Existing studio owners to plan targeted advertisements.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for franchises who plan on expanding to new regions.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200" name="Google Shape;200;p33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675" y="0"/>
            <a:ext cx="58693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dataset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Business(200k)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Review(2M)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User(500k)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13" y="1797775"/>
            <a:ext cx="7590275" cy="30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897775" y="4277575"/>
            <a:ext cx="9525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Datasets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750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es mapping to create a document for every row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each document into elasticsearch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es index for data aggregation and visualization 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300" y="1843100"/>
            <a:ext cx="4617300" cy="29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49425" y="441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 mapping 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l="2648" t="25510" r="2095" b="7090"/>
          <a:stretch/>
        </p:blipFill>
        <p:spPr>
          <a:xfrm>
            <a:off x="227812" y="1607325"/>
            <a:ext cx="8710277" cy="360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Kibana Visualizations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l="22130" t="24581" b="5385"/>
          <a:stretch/>
        </p:blipFill>
        <p:spPr>
          <a:xfrm>
            <a:off x="-85725" y="1658450"/>
            <a:ext cx="9229723" cy="3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Signup Trends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t="15958" b="4884"/>
          <a:stretch/>
        </p:blipFill>
        <p:spPr>
          <a:xfrm>
            <a:off x="155625" y="1725225"/>
            <a:ext cx="8824075" cy="32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1102775" y="4087100"/>
            <a:ext cx="67713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l="35333" t="24354" b="5133"/>
          <a:stretch/>
        </p:blipFill>
        <p:spPr>
          <a:xfrm>
            <a:off x="1365375" y="446800"/>
            <a:ext cx="6771298" cy="379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102775" y="4208300"/>
            <a:ext cx="7342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inner donut represents different cities while the outer donut represents various Fitness Studios. This visualizations gives us a clear idea about how the distribution of the Fitness Studios vary over different cities.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Microsoft Office PowerPoint</Application>
  <PresentationFormat>On-screen Show (16:9)</PresentationFormat>
  <Paragraphs>46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Roboto</vt:lpstr>
      <vt:lpstr>Arial</vt:lpstr>
      <vt:lpstr>Material</vt:lpstr>
      <vt:lpstr>Problem Statement</vt:lpstr>
      <vt:lpstr>Problem Statement</vt:lpstr>
      <vt:lpstr>Data</vt:lpstr>
      <vt:lpstr>Architecture</vt:lpstr>
      <vt:lpstr>ElasticSearch</vt:lpstr>
      <vt:lpstr>ElasticSearch mapping </vt:lpstr>
      <vt:lpstr>Kibana Visualizations</vt:lpstr>
      <vt:lpstr>User Signup Trends</vt:lpstr>
      <vt:lpstr>PowerPoint Presentation</vt:lpstr>
      <vt:lpstr>PowerPoint Presentation</vt:lpstr>
      <vt:lpstr>Data Analysis</vt:lpstr>
      <vt:lpstr>PowerPoint Presentation</vt:lpstr>
      <vt:lpstr>Data After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Scalability in Production Environment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cp:lastModifiedBy>vinayak n</cp:lastModifiedBy>
  <cp:revision>1</cp:revision>
  <dcterms:modified xsi:type="dcterms:W3CDTF">2020-09-20T04:31:26Z</dcterms:modified>
</cp:coreProperties>
</file>